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33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37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4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Braille
noun
uncountable 布莱叶盲文
a Braille book
盲文写成的书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bust: (break) 弄坏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[handle variable argument list](https://www.man7.org/linux/man-pages/man0/stdarg.h.0p.html)
The va_start() macro is invoked to initialize ap to the beginning of the list before any calls to va_arg().
[vprintf()](https://elixir.bootlin.com/linux/1.0/source/kernel/vsprintf.c#L119)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291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4.tmp"/><Relationship Id="rId5" Type="http://schemas.openxmlformats.org/officeDocument/2006/relationships/tags" Target="../tags/tag1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9" Type="http://schemas.openxmlformats.org/officeDocument/2006/relationships/tags" Target="../tags/tag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455A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使用办公室的</a:t>
            </a:r>
            <a:r>
              <a:rPr lang="zh-CN" altLang="en-US" sz="2800" b="1" dirty="0">
                <a:solidFill>
                  <a:srgbClr val="455A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公用打印机</a:t>
            </a:r>
            <a:r>
              <a:rPr lang="zh-CN" altLang="en-US" sz="2800" dirty="0">
                <a:solidFill>
                  <a:srgbClr val="455A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有哪些限制？如何提高打印机的利用效率？</a:t>
            </a:r>
            <a:endParaRPr lang="zh-CN" altLang="en-US" sz="2400" dirty="0">
              <a:solidFill>
                <a:srgbClr val="494949"/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295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450745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请尝试对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内核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v1.0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版本中的</a:t>
            </a:r>
            <a:r>
              <a:rPr lang="en-US" altLang="zh-CN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printk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()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的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54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行的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代码进行分析，并形成分析文档。分析文档的内容建议：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这个函数的流程图；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函数涉及的全局变量和局部变量在函数执行过程中的变化情况；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函数中调用的其他函数的功能；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这个函数实现的不足；</a:t>
            </a:r>
          </a:p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如果有同学想接受进一步的挑战，可以在完成上述函数分析后，分析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内核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v3.13.11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版本中的</a:t>
            </a:r>
            <a:r>
              <a:rPr lang="en-US" altLang="zh-CN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printk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()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icrosoft Yahei" panose="020B0503020204020204" pitchFamily="34" charset="-122"/>
              </a:rPr>
              <a:t>的源代码。</a:t>
            </a: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6804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.0"/>
  <p:tag name="PROBLEMVOICEALLOW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298</Words>
  <Application>Microsoft Macintosh PowerPoint</Application>
  <PresentationFormat>宽屏</PresentationFormat>
  <Paragraphs>91</Paragraphs>
  <Slides>77</Slides>
  <Notes>75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4" baseType="lpstr">
      <vt:lpstr>等线</vt:lpstr>
      <vt:lpstr>Microsoft Yahei</vt:lpstr>
      <vt:lpstr>Microsoft Yahei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Microsoft Office User</cp:lastModifiedBy>
  <cp:revision>2</cp:revision>
  <dcterms:created xsi:type="dcterms:W3CDTF">2022-07-23T03:05:36Z</dcterms:created>
  <dcterms:modified xsi:type="dcterms:W3CDTF">2022-07-23T03:07:34Z</dcterms:modified>
</cp:coreProperties>
</file>